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62" r:id="rId3"/>
    <p:sldId id="263" r:id="rId4"/>
    <p:sldId id="269" r:id="rId5"/>
    <p:sldId id="267" r:id="rId6"/>
    <p:sldId id="261" r:id="rId7"/>
    <p:sldId id="258" r:id="rId8"/>
    <p:sldId id="25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15-07-13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Probems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Multiply this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74800"/>
            <a:ext cx="706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Briana</a:t>
            </a:r>
            <a:r>
              <a:rPr lang="en-US" sz="3200" dirty="0" smtClean="0"/>
              <a:t> </a:t>
            </a:r>
            <a:r>
              <a:rPr lang="en-US" sz="3200" dirty="0" smtClean="0"/>
              <a:t>has </a:t>
            </a:r>
            <a:r>
              <a:rPr lang="en-US" sz="3200" dirty="0" smtClean="0"/>
              <a:t>5 tops </a:t>
            </a:r>
            <a:r>
              <a:rPr lang="en-US" sz="3200" dirty="0" smtClean="0"/>
              <a:t>and </a:t>
            </a:r>
            <a:r>
              <a:rPr lang="en-US" sz="3200" dirty="0" smtClean="0"/>
              <a:t>6 </a:t>
            </a:r>
            <a:r>
              <a:rPr lang="en-US" sz="3200" dirty="0" smtClean="0"/>
              <a:t>pairs of </a:t>
            </a:r>
            <a:r>
              <a:rPr lang="en-US" sz="3200" dirty="0" smtClean="0"/>
              <a:t>skirts</a:t>
            </a:r>
            <a:r>
              <a:rPr lang="en-US" sz="3200" dirty="0" smtClean="0"/>
              <a:t>. </a:t>
            </a:r>
            <a:r>
              <a:rPr lang="en-US" sz="3200" dirty="0" smtClean="0"/>
              <a:t>How many different outfits are there?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005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25600"/>
            <a:ext cx="740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Jack 20 laps in one day. How many laps can he swim in one week?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9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Types of Multiplication Word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Combinations</a:t>
            </a:r>
          </a:p>
          <a:p>
            <a:r>
              <a:rPr lang="en-US" sz="4800" dirty="0" smtClean="0"/>
              <a:t>Rate</a:t>
            </a:r>
          </a:p>
          <a:p>
            <a:r>
              <a:rPr lang="en-US" sz="4800" dirty="0" smtClean="0"/>
              <a:t>Comparisons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729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Matching something in one group to something in another.</a:t>
            </a:r>
          </a:p>
          <a:p>
            <a:endParaRPr lang="en-US" dirty="0"/>
          </a:p>
          <a:p>
            <a:r>
              <a:rPr lang="en-US" dirty="0" smtClean="0"/>
              <a:t>Sarah has 3 shirts and 4 pairs of pants. How many different outfits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things that are similar.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Mary saved $8. Morgan saved 6 times as much. How much more did Morgan save?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different things</a:t>
            </a:r>
          </a:p>
          <a:p>
            <a:endParaRPr lang="en-US" dirty="0"/>
          </a:p>
          <a:p>
            <a:r>
              <a:rPr lang="en-US" dirty="0" smtClean="0"/>
              <a:t>Jane biked 6 km/h. At this rate how far did she bike in 4 hours?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1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32" y="779236"/>
            <a:ext cx="7909885" cy="536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0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6" y="173208"/>
            <a:ext cx="8602721" cy="668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7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26" y="259744"/>
            <a:ext cx="8256395" cy="63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3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600" y="1054100"/>
            <a:ext cx="7073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Sara</a:t>
            </a:r>
            <a:r>
              <a:rPr lang="en-US" sz="3200" dirty="0" smtClean="0"/>
              <a:t> is saving to go on a trip. She saved $24 last week. This week she saved 3 times as much. How much </a:t>
            </a:r>
            <a:r>
              <a:rPr lang="en-US" sz="3200" dirty="0" smtClean="0"/>
              <a:t>did </a:t>
            </a:r>
            <a:r>
              <a:rPr lang="en-US" sz="3200" smtClean="0"/>
              <a:t>she save</a:t>
            </a:r>
            <a:r>
              <a:rPr lang="en-US" sz="320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025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1198</TotalTime>
  <Words>158</Words>
  <Application>Microsoft Macintosh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Word Probems</vt:lpstr>
      <vt:lpstr>3 Types of Multiplication Word Problems</vt:lpstr>
      <vt:lpstr>Combinations</vt:lpstr>
      <vt:lpstr>Comparisons</vt:lpstr>
      <vt:lpstr>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SSRSB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Probems</dc:title>
  <dc:creator>SSRSB User</dc:creator>
  <cp:lastModifiedBy>SSRSB User</cp:lastModifiedBy>
  <cp:revision>8</cp:revision>
  <cp:lastPrinted>2015-03-03T12:32:39Z</cp:lastPrinted>
  <dcterms:created xsi:type="dcterms:W3CDTF">2015-03-02T21:52:14Z</dcterms:created>
  <dcterms:modified xsi:type="dcterms:W3CDTF">2015-07-13T18:02:28Z</dcterms:modified>
</cp:coreProperties>
</file>